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39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ro-nav/Applied_Data_Science_Capstone/blob/main/Data%20Collection%20with%20Web%20Scraping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ro-nav/Applied_Data_Science_Capstone/blob/main/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ro-nav/Applied_Data_Science_Capstone/blob/main/EDA%20with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-nav/Applied_Data_Science_Capstone/blob/main/EDA%20with%20SQ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-nav/Applied_Data_Science_Capstone/blob/main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-nav/Applied_Data_Science_Capstone/blob/main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ro-nav/Applied_Data_Science_Capstone/blob/main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-nav/Applied_Data_Science_Capstone/blob/main/Data%20Collection%20API.ipynb" TargetMode="External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1851978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800" spc="-6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Rohan Bhapkar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pc="-6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26-09-2023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 </a:t>
            </a:r>
            <a:r>
              <a:rPr sz="1400" spc="-4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u="sng" spc="-5" dirty="0" smtClean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https://github.com/ro-nav/Applied_Data_Science_Capstone/blob/main/Data%20Collection%20with%20Web%20Scraping.ipynb</a:t>
            </a:r>
            <a:r>
              <a:rPr lang="en-IN" sz="1400" u="sng" spc="-5" dirty="0" smtClean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 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Source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code:</a:t>
            </a:r>
            <a:r>
              <a:rPr sz="1400" spc="1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lang="en-IN"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cs typeface="Calibri"/>
                <a:hlinkClick r:id="rId2"/>
              </a:rPr>
              <a:t>https://</a:t>
            </a:r>
            <a:r>
              <a:rPr lang="en-IN" sz="1400" u="sng" spc="-10" dirty="0" smtClean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cs typeface="Calibri"/>
                <a:hlinkClick r:id="rId2"/>
              </a:rPr>
              <a:t>github.com/ro-nav/Applied_Data_Science_Capstone/blob/main/Data%20Wrangling.ipynb</a:t>
            </a:r>
            <a:r>
              <a:rPr lang="en-IN" sz="1400" u="sng" spc="-10" dirty="0" smtClean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cs typeface="Calibri"/>
              </a:rPr>
              <a:t>  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3" y="5929629"/>
            <a:ext cx="1026325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1400" spc="-6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lang="en-IN" sz="1400" spc="-6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code: </a:t>
            </a:r>
            <a:r>
              <a:rPr lang="en-IN" sz="1400" u="sng" spc="-15" dirty="0" smtClean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https://github.com/ro-nav/Applied_Data_Science_Capstone/blob/main/EDA%20with%20Data%20Visualization.ipynb</a:t>
            </a:r>
            <a:r>
              <a:rPr lang="en-IN" sz="1400" u="sng" spc="-15" dirty="0" smtClean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 </a:t>
            </a:r>
            <a:endParaRPr sz="14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9361806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u="sng" spc="-20" dirty="0" smtClean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https://github.com/ro-nav/Applied_Data_Science_Capstone/blob/main/EDA%20with%20SQL.ipynb</a:t>
            </a:r>
            <a:r>
              <a:rPr lang="en-IN" sz="1400" u="sng" spc="-20" dirty="0" smtClean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 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449097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98450" marR="5080" indent="-285750">
              <a:lnSpc>
                <a:spcPct val="80400"/>
              </a:lnSpc>
              <a:spcBef>
                <a:spcPts val="43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IN" sz="1600" spc="-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Source Code: </a:t>
            </a:r>
            <a:r>
              <a:rPr lang="en-IN" sz="1600" spc="-70" dirty="0" smtClean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https://github.com/ro-nav/Applied_Data_Science_Capstone/blob/main/Interactive%20Visual%20Analytics%20with%20Folium%20lab.ipynb</a:t>
            </a:r>
            <a:r>
              <a:rPr lang="en-IN" sz="1600" spc="-7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1023785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IN" dirty="0">
                <a:latin typeface="Microsoft Sans Serif"/>
                <a:cs typeface="Microsoft Sans Serif"/>
              </a:rPr>
              <a:t>Source Code: </a:t>
            </a:r>
            <a:r>
              <a:rPr lang="en-IN" dirty="0">
                <a:latin typeface="Microsoft Sans Serif"/>
                <a:cs typeface="Microsoft Sans Serif"/>
                <a:hlinkClick r:id="rId2"/>
              </a:rPr>
              <a:t>https://</a:t>
            </a:r>
            <a:r>
              <a:rPr lang="en-IN" dirty="0" smtClean="0">
                <a:latin typeface="Microsoft Sans Serif"/>
                <a:cs typeface="Microsoft Sans Serif"/>
                <a:hlinkClick r:id="rId2"/>
              </a:rPr>
              <a:t>github.com/ro-nav/Applied_Data_Science_Capstone/blob/main/spacex_dash_app.py</a:t>
            </a:r>
            <a:r>
              <a:rPr lang="en-IN" dirty="0" smtClean="0">
                <a:latin typeface="Microsoft Sans Serif"/>
                <a:cs typeface="Microsoft Sans Serif"/>
              </a:rPr>
              <a:t> 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1400" dirty="0" smtClean="0">
                <a:latin typeface="Microsoft Sans Serif"/>
                <a:cs typeface="Microsoft Sans Serif"/>
              </a:rPr>
              <a:t>Source Code: </a:t>
            </a:r>
            <a:r>
              <a:rPr lang="en-IN" sz="1400" dirty="0" smtClean="0">
                <a:latin typeface="Microsoft Sans Serif"/>
                <a:cs typeface="Microsoft Sans Serif"/>
                <a:hlinkClick r:id="rId2"/>
              </a:rPr>
              <a:t>https://github.com/ro-nav/Applied_Data_Science_Capstone/blob/main/Machine%20Learning%20Prediction.ipynb</a:t>
            </a:r>
            <a:r>
              <a:rPr lang="en-IN" sz="1400" dirty="0" smtClean="0">
                <a:latin typeface="Microsoft Sans Serif"/>
                <a:cs typeface="Microsoft Sans Serif"/>
              </a:rPr>
              <a:t> 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/>
                <a:gridCol w="1062990"/>
                <a:gridCol w="1062990"/>
                <a:gridCol w="1062989"/>
                <a:gridCol w="1388744"/>
                <a:gridCol w="904875"/>
                <a:gridCol w="894715"/>
                <a:gridCol w="1062354"/>
                <a:gridCol w="902334"/>
                <a:gridCol w="1222375"/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/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078604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Prediction.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valuable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launchings;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drive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way,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/>
                <a:gridCol w="187769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/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/>
                <a:gridCol w="1924050"/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/>
                <a:gridCol w="1861820"/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6796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5" dirty="0" err="1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sz="2000" dirty="0" err="1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ariable</a:t>
            </a:r>
            <a:r>
              <a:rPr lang="en-IN" sz="2200" spc="-6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200" spc="-60" dirty="0" smtClean="0">
              <a:solidFill>
                <a:srgbClr val="292929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 dirty="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 dirty="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1800" spc="-35" dirty="0" smtClean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r>
              <a:rPr lang="en-IN" sz="1800" spc="-35" dirty="0" smtClean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endParaRPr sz="18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1400" spc="-65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lang="en-IN" sz="1400" spc="-6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 smtClean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1400" spc="-50" dirty="0" smtClean="0">
                <a:latin typeface="Microsoft Sans Serif"/>
                <a:cs typeface="Microsoft Sans Serif"/>
                <a:hlinkClick r:id="rId2"/>
              </a:rPr>
              <a:t>:</a:t>
            </a:r>
            <a:r>
              <a:rPr lang="en-IN" sz="1400" spc="-50" dirty="0" smtClean="0">
                <a:latin typeface="Microsoft Sans Serif"/>
                <a:cs typeface="Microsoft Sans Serif"/>
              </a:rPr>
              <a:t> </a:t>
            </a:r>
            <a:r>
              <a:rPr lang="en-IN" sz="1400" spc="-50" dirty="0" smtClean="0">
                <a:latin typeface="Microsoft Sans Serif"/>
                <a:cs typeface="Microsoft Sans Serif"/>
                <a:hlinkClick r:id="rId3"/>
              </a:rPr>
              <a:t>https://github.com/ro-nav/Applied_Data_Science_Capstone/blob/main/Data%20Collection%20API.ipynb</a:t>
            </a:r>
            <a:r>
              <a:rPr lang="en-IN" sz="1400" spc="-50" dirty="0" smtClean="0">
                <a:latin typeface="Microsoft Sans Serif"/>
                <a:cs typeface="Microsoft Sans Serif"/>
              </a:rPr>
              <a:t> 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2300</Words>
  <Application>Microsoft Office PowerPoint</Application>
  <PresentationFormat>Widescreen</PresentationFormat>
  <Paragraphs>404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ASUS</cp:lastModifiedBy>
  <cp:revision>5</cp:revision>
  <dcterms:created xsi:type="dcterms:W3CDTF">2023-09-26T15:10:02Z</dcterms:created>
  <dcterms:modified xsi:type="dcterms:W3CDTF">2023-09-30T12:30:50Z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2023-09-26T00:00:00Z</vt:filetime>
  </property>
</Properties>
</file>